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kkitt"/>
      <p:regular r:id="rId19"/>
      <p:bold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kkitt-bold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kkitt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7ee4425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47ee44255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it TM2C?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after asking you, we see that the problem of the name of the clasess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7ee44255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7ee44255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Login desde cualquier dispositivo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7ee44255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7ee44255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 entidades que se relacionan ...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7ee44255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7ee44255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ee442556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ee44255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7ee442556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7ee442556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7f97babd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7f97babd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7f97babd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7f97bab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 for your attention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kkitt"/>
              <a:buNone/>
              <a:defRPr b="0" i="0" sz="4100" u="none" cap="none" strike="noStrike">
                <a:latin typeface="Rokkitt"/>
                <a:ea typeface="Rokkitt"/>
                <a:cs typeface="Rokkitt"/>
                <a:sym typeface="Rokki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802386" y="1591056"/>
            <a:ext cx="75438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E3611"/>
              </a:buClr>
              <a:buSzPts val="13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29845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9E3611"/>
              </a:buClr>
              <a:buSzPts val="11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2921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Clr>
                <a:srgbClr val="9E361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Relationship Id="rId4" Type="http://schemas.openxmlformats.org/officeDocument/2006/relationships/image" Target="../media/image22.gif"/><Relationship Id="rId5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9.gif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6.gif"/><Relationship Id="rId6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9.gif"/><Relationship Id="rId5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Relationship Id="rId4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b="0" i="0" lang="es" sz="5400" u="none" cap="none" strike="noStrike">
                <a:latin typeface="Rokkitt"/>
                <a:ea typeface="Rokkitt"/>
                <a:cs typeface="Rokkitt"/>
                <a:sym typeface="Rokkitt"/>
              </a:rPr>
              <a:t>TAKE ME TO CLASS</a:t>
            </a:r>
            <a:endParaRPr b="0" i="0" sz="5400" u="none" cap="none" strike="noStrike"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b="0" l="0" r="0" t="3725"/>
          <a:stretch/>
        </p:blipFill>
        <p:spPr>
          <a:xfrm>
            <a:off x="2262686" y="2282196"/>
            <a:ext cx="4784332" cy="230730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2997149" y="1570375"/>
            <a:ext cx="31497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PROGRESS REPORT</a:t>
            </a:r>
            <a:endParaRPr b="0" i="0" sz="2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060233" y="4035504"/>
            <a:ext cx="2916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Darío Fernández Cortés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Pedro Javier Rodríguez Vílchez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Pablo Roas Domingo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Carlos Sánchez Páez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ctrTitle"/>
          </p:nvPr>
        </p:nvSpPr>
        <p:spPr>
          <a:xfrm>
            <a:off x="2371725" y="46507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 you remember?</a:t>
            </a:r>
            <a:endParaRPr/>
          </a:p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3539100" y="1841325"/>
            <a:ext cx="6331500" cy="55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</a:t>
            </a:r>
            <a:r>
              <a:rPr lang="es" sz="2400"/>
              <a:t>App that helps you find your class</a:t>
            </a:r>
            <a:endParaRPr sz="2400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5" y="1510025"/>
            <a:ext cx="2486525" cy="18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47137">
            <a:off x="3753646" y="2771621"/>
            <a:ext cx="1083962" cy="19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127" y="2631850"/>
            <a:ext cx="23336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4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900" y="3502088"/>
            <a:ext cx="838596" cy="8737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332825" y="511725"/>
            <a:ext cx="40452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Improvements</a:t>
            </a:r>
            <a:endParaRPr/>
          </a:p>
        </p:txBody>
      </p:sp>
      <p:sp>
        <p:nvSpPr>
          <p:cNvPr id="97" name="Google Shape;97;p16"/>
          <p:cNvSpPr txBox="1"/>
          <p:nvPr>
            <p:ph idx="2" type="body"/>
          </p:nvPr>
        </p:nvSpPr>
        <p:spPr>
          <a:xfrm>
            <a:off x="6003400" y="11534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Now: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/>
              <a:t>-Server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/>
              <a:t>(MySQL Database)</a:t>
            </a:r>
            <a:endParaRPr sz="2400"/>
          </a:p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278950" y="115342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(Conception Change)</a:t>
            </a:r>
            <a:endParaRPr sz="2400"/>
          </a:p>
        </p:txBody>
      </p:sp>
      <p:sp>
        <p:nvSpPr>
          <p:cNvPr id="99" name="Google Shape;99;p16"/>
          <p:cNvSpPr txBox="1"/>
          <p:nvPr/>
        </p:nvSpPr>
        <p:spPr>
          <a:xfrm>
            <a:off x="483575" y="1711550"/>
            <a:ext cx="3743700" cy="27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Firstly: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-data storage locally</a:t>
            </a:r>
            <a:endParaRPr sz="2400"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433213" y="788225"/>
            <a:ext cx="1846625" cy="36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75" y="3705563"/>
            <a:ext cx="838596" cy="87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7108" y="3198000"/>
            <a:ext cx="1840187" cy="264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925" y="445101"/>
            <a:ext cx="1265450" cy="15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475" y="837775"/>
            <a:ext cx="838599" cy="87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508711" y="2015511"/>
            <a:ext cx="7543800" cy="120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Entity-Relationship Model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02386" y="1591056"/>
            <a:ext cx="7543800" cy="303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14" y="699752"/>
            <a:ext cx="7954728" cy="38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450" y="0"/>
            <a:ext cx="1333499" cy="13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2225" y="212900"/>
            <a:ext cx="1143950" cy="11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700" y="3448050"/>
            <a:ext cx="1549775" cy="15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5375" y="4104800"/>
            <a:ext cx="825800" cy="8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259551" y="-106200"/>
            <a:ext cx="87204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Java </a:t>
            </a:r>
            <a:r>
              <a:rPr lang="es" sz="3600"/>
              <a:t>API </a:t>
            </a:r>
            <a:endParaRPr sz="3600"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887" y="998825"/>
            <a:ext cx="6347726" cy="403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1837776" y="146075"/>
            <a:ext cx="5434800" cy="13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Menu (options)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99" y="3204275"/>
            <a:ext cx="5434799" cy="154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350" y="1496675"/>
            <a:ext cx="3705225" cy="12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512500" y="1532000"/>
            <a:ext cx="27840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</a:rPr>
              <a:t>MAIN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1"/>
                </a:solidFill>
              </a:rPr>
              <a:t>ONE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6360000" y="3027325"/>
            <a:ext cx="27840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Second one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823200" y="845000"/>
            <a:ext cx="1262275" cy="25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8925" y="3574500"/>
            <a:ext cx="3292675" cy="18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423600" y="6271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63" y="2027550"/>
            <a:ext cx="61245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935" y="3283550"/>
            <a:ext cx="2276734" cy="17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41975"/>
            <a:ext cx="5072750" cy="18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265500" y="26482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Percentage of completion:</a:t>
            </a:r>
            <a:endParaRPr/>
          </a:p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265500" y="2735375"/>
            <a:ext cx="648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47" name="Google Shape;147;p21"/>
          <p:cNvSpPr txBox="1"/>
          <p:nvPr>
            <p:ph idx="2" type="body"/>
          </p:nvPr>
        </p:nvSpPr>
        <p:spPr>
          <a:xfrm>
            <a:off x="4939500" y="11901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Arial"/>
                <a:ea typeface="Arial"/>
                <a:cs typeface="Arial"/>
                <a:sym typeface="Arial"/>
              </a:rPr>
              <a:t>-Android app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latin typeface="Arial"/>
                <a:ea typeface="Arial"/>
                <a:cs typeface="Arial"/>
                <a:sym typeface="Arial"/>
              </a:rPr>
              <a:t>-Graphic interface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5358000" y="0"/>
            <a:ext cx="30000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steps: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790400" y="2347500"/>
            <a:ext cx="3161700" cy="27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-Database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-API</a:t>
            </a:r>
            <a:endParaRPr sz="2400"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650" y="2259123"/>
            <a:ext cx="831700" cy="8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725" y="2992286"/>
            <a:ext cx="831700" cy="8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1671" y="3551450"/>
            <a:ext cx="1508300" cy="11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A86E8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40178" y="33509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064" y="654000"/>
            <a:ext cx="5030160" cy="38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063" y="818563"/>
            <a:ext cx="5183325" cy="35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